
<file path=[Content_Types].xml><?xml version="1.0" encoding="utf-8"?>
<Types xmlns="http://schemas.openxmlformats.org/package/2006/content-types">
  <Default Extension="0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8" r:id="rId8"/>
    <p:sldId id="269" r:id="rId9"/>
    <p:sldId id="263" r:id="rId10"/>
    <p:sldId id="264" r:id="rId11"/>
    <p:sldId id="265" r:id="rId12"/>
    <p:sldId id="266" r:id="rId13"/>
    <p:sldId id="267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DA765F-8EB6-49F4-937A-819F37644CD5}" v="12" dt="2024-06-12T12:54:49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 Bandaru" userId="a5f81ecf8edc2088" providerId="LiveId" clId="{8FDA765F-8EB6-49F4-937A-819F37644CD5}"/>
    <pc:docChg chg="modSld">
      <pc:chgData name="Venkat Bandaru" userId="a5f81ecf8edc2088" providerId="LiveId" clId="{8FDA765F-8EB6-49F4-937A-819F37644CD5}" dt="2024-06-12T12:54:49.629" v="11"/>
      <pc:docMkLst>
        <pc:docMk/>
      </pc:docMkLst>
      <pc:sldChg chg="addSp delSp modSp">
        <pc:chgData name="Venkat Bandaru" userId="a5f81ecf8edc2088" providerId="LiveId" clId="{8FDA765F-8EB6-49F4-937A-819F37644CD5}" dt="2024-06-12T12:50:30.459" v="2"/>
        <pc:sldMkLst>
          <pc:docMk/>
          <pc:sldMk cId="3542169798" sldId="256"/>
        </pc:sldMkLst>
        <pc:picChg chg="add del mod">
          <ac:chgData name="Venkat Bandaru" userId="a5f81ecf8edc2088" providerId="LiveId" clId="{8FDA765F-8EB6-49F4-937A-819F37644CD5}" dt="2024-06-12T12:49:38.781" v="1"/>
          <ac:picMkLst>
            <pc:docMk/>
            <pc:sldMk cId="3542169798" sldId="256"/>
            <ac:picMk id="2" creationId="{1137378A-66F2-6687-AFE5-68DF35B68521}"/>
          </ac:picMkLst>
        </pc:picChg>
        <pc:picChg chg="add del mod">
          <ac:chgData name="Venkat Bandaru" userId="a5f81ecf8edc2088" providerId="LiveId" clId="{8FDA765F-8EB6-49F4-937A-819F37644CD5}" dt="2024-06-12T12:50:30.459" v="2"/>
          <ac:picMkLst>
            <pc:docMk/>
            <pc:sldMk cId="3542169798" sldId="256"/>
            <ac:picMk id="3" creationId="{CDC680CC-3367-C726-CF3D-7815E547D7D3}"/>
          </ac:picMkLst>
        </pc:picChg>
        <pc:picChg chg="add mod">
          <ac:chgData name="Venkat Bandaru" userId="a5f81ecf8edc2088" providerId="LiveId" clId="{8FDA765F-8EB6-49F4-937A-819F37644CD5}" dt="2024-06-12T12:50:30.459" v="2"/>
          <ac:picMkLst>
            <pc:docMk/>
            <pc:sldMk cId="3542169798" sldId="256"/>
            <ac:picMk id="5" creationId="{B0D50E3E-05AE-11B4-0BBD-D57B98B765C0}"/>
          </ac:picMkLst>
        </pc:picChg>
      </pc:sldChg>
      <pc:sldChg chg="addSp modSp">
        <pc:chgData name="Venkat Bandaru" userId="a5f81ecf8edc2088" providerId="LiveId" clId="{8FDA765F-8EB6-49F4-937A-819F37644CD5}" dt="2024-06-12T12:51:31.288" v="3"/>
        <pc:sldMkLst>
          <pc:docMk/>
          <pc:sldMk cId="2801937902" sldId="258"/>
        </pc:sldMkLst>
        <pc:picChg chg="add mod">
          <ac:chgData name="Venkat Bandaru" userId="a5f81ecf8edc2088" providerId="LiveId" clId="{8FDA765F-8EB6-49F4-937A-819F37644CD5}" dt="2024-06-12T12:51:31.288" v="3"/>
          <ac:picMkLst>
            <pc:docMk/>
            <pc:sldMk cId="2801937902" sldId="258"/>
            <ac:picMk id="4" creationId="{B51E847E-D287-1916-4FB6-2A7E326CB065}"/>
          </ac:picMkLst>
        </pc:picChg>
      </pc:sldChg>
      <pc:sldChg chg="addSp modSp">
        <pc:chgData name="Venkat Bandaru" userId="a5f81ecf8edc2088" providerId="LiveId" clId="{8FDA765F-8EB6-49F4-937A-819F37644CD5}" dt="2024-06-12T12:52:17.667" v="5"/>
        <pc:sldMkLst>
          <pc:docMk/>
          <pc:sldMk cId="1931023099" sldId="259"/>
        </pc:sldMkLst>
        <pc:picChg chg="add mod">
          <ac:chgData name="Venkat Bandaru" userId="a5f81ecf8edc2088" providerId="LiveId" clId="{8FDA765F-8EB6-49F4-937A-819F37644CD5}" dt="2024-06-12T12:52:17.667" v="5"/>
          <ac:picMkLst>
            <pc:docMk/>
            <pc:sldMk cId="1931023099" sldId="259"/>
            <ac:picMk id="3" creationId="{2993C5ED-928D-5633-F130-BE19C25581DF}"/>
          </ac:picMkLst>
        </pc:picChg>
      </pc:sldChg>
      <pc:sldChg chg="addSp modSp">
        <pc:chgData name="Venkat Bandaru" userId="a5f81ecf8edc2088" providerId="LiveId" clId="{8FDA765F-8EB6-49F4-937A-819F37644CD5}" dt="2024-06-12T12:52:37.716" v="6"/>
        <pc:sldMkLst>
          <pc:docMk/>
          <pc:sldMk cId="3154383481" sldId="260"/>
        </pc:sldMkLst>
        <pc:picChg chg="add mod">
          <ac:chgData name="Venkat Bandaru" userId="a5f81ecf8edc2088" providerId="LiveId" clId="{8FDA765F-8EB6-49F4-937A-819F37644CD5}" dt="2024-06-12T12:52:37.716" v="6"/>
          <ac:picMkLst>
            <pc:docMk/>
            <pc:sldMk cId="3154383481" sldId="260"/>
            <ac:picMk id="2" creationId="{2F2C53E9-B28F-393D-2459-700D2A79FD99}"/>
          </ac:picMkLst>
        </pc:picChg>
      </pc:sldChg>
      <pc:sldChg chg="addSp modSp">
        <pc:chgData name="Venkat Bandaru" userId="a5f81ecf8edc2088" providerId="LiveId" clId="{8FDA765F-8EB6-49F4-937A-819F37644CD5}" dt="2024-06-12T12:52:01.121" v="4"/>
        <pc:sldMkLst>
          <pc:docMk/>
          <pc:sldMk cId="2042399503" sldId="261"/>
        </pc:sldMkLst>
        <pc:picChg chg="add mod">
          <ac:chgData name="Venkat Bandaru" userId="a5f81ecf8edc2088" providerId="LiveId" clId="{8FDA765F-8EB6-49F4-937A-819F37644CD5}" dt="2024-06-12T12:52:01.121" v="4"/>
          <ac:picMkLst>
            <pc:docMk/>
            <pc:sldMk cId="2042399503" sldId="261"/>
            <ac:picMk id="5" creationId="{18CD4C73-1A68-15B3-2E4B-91193E75C53A}"/>
          </ac:picMkLst>
        </pc:picChg>
      </pc:sldChg>
      <pc:sldChg chg="addSp modSp">
        <pc:chgData name="Venkat Bandaru" userId="a5f81ecf8edc2088" providerId="LiveId" clId="{8FDA765F-8EB6-49F4-937A-819F37644CD5}" dt="2024-06-12T12:53:39.881" v="8"/>
        <pc:sldMkLst>
          <pc:docMk/>
          <pc:sldMk cId="2629014366" sldId="264"/>
        </pc:sldMkLst>
        <pc:picChg chg="add mod">
          <ac:chgData name="Venkat Bandaru" userId="a5f81ecf8edc2088" providerId="LiveId" clId="{8FDA765F-8EB6-49F4-937A-819F37644CD5}" dt="2024-06-12T12:53:39.881" v="8"/>
          <ac:picMkLst>
            <pc:docMk/>
            <pc:sldMk cId="2629014366" sldId="264"/>
            <ac:picMk id="3" creationId="{F7C225C0-CC6F-C164-4296-F9AE3F824C02}"/>
          </ac:picMkLst>
        </pc:picChg>
      </pc:sldChg>
      <pc:sldChg chg="addSp modSp">
        <pc:chgData name="Venkat Bandaru" userId="a5f81ecf8edc2088" providerId="LiveId" clId="{8FDA765F-8EB6-49F4-937A-819F37644CD5}" dt="2024-06-12T12:53:06.920" v="7"/>
        <pc:sldMkLst>
          <pc:docMk/>
          <pc:sldMk cId="912396459" sldId="268"/>
        </pc:sldMkLst>
        <pc:picChg chg="add mod">
          <ac:chgData name="Venkat Bandaru" userId="a5f81ecf8edc2088" providerId="LiveId" clId="{8FDA765F-8EB6-49F4-937A-819F37644CD5}" dt="2024-06-12T12:53:06.920" v="7"/>
          <ac:picMkLst>
            <pc:docMk/>
            <pc:sldMk cId="912396459" sldId="268"/>
            <ac:picMk id="3" creationId="{ACFC4CC0-70FF-9203-5A5F-018C9AFF4F09}"/>
          </ac:picMkLst>
        </pc:picChg>
      </pc:sldChg>
      <pc:sldChg chg="addSp modSp">
        <pc:chgData name="Venkat Bandaru" userId="a5f81ecf8edc2088" providerId="LiveId" clId="{8FDA765F-8EB6-49F4-937A-819F37644CD5}" dt="2024-06-12T12:54:06.390" v="9"/>
        <pc:sldMkLst>
          <pc:docMk/>
          <pc:sldMk cId="1848251900" sldId="274"/>
        </pc:sldMkLst>
        <pc:picChg chg="add mod">
          <ac:chgData name="Venkat Bandaru" userId="a5f81ecf8edc2088" providerId="LiveId" clId="{8FDA765F-8EB6-49F4-937A-819F37644CD5}" dt="2024-06-12T12:54:06.390" v="9"/>
          <ac:picMkLst>
            <pc:docMk/>
            <pc:sldMk cId="1848251900" sldId="274"/>
            <ac:picMk id="3" creationId="{0242CB73-EB6A-8048-5776-9A3589E76EC3}"/>
          </ac:picMkLst>
        </pc:picChg>
      </pc:sldChg>
      <pc:sldChg chg="addSp delSp modSp">
        <pc:chgData name="Venkat Bandaru" userId="a5f81ecf8edc2088" providerId="LiveId" clId="{8FDA765F-8EB6-49F4-937A-819F37644CD5}" dt="2024-06-12T12:54:49.629" v="11"/>
        <pc:sldMkLst>
          <pc:docMk/>
          <pc:sldMk cId="1850272966" sldId="276"/>
        </pc:sldMkLst>
        <pc:picChg chg="add del mod">
          <ac:chgData name="Venkat Bandaru" userId="a5f81ecf8edc2088" providerId="LiveId" clId="{8FDA765F-8EB6-49F4-937A-819F37644CD5}" dt="2024-06-12T12:54:49.629" v="11"/>
          <ac:picMkLst>
            <pc:docMk/>
            <pc:sldMk cId="1850272966" sldId="276"/>
            <ac:picMk id="3" creationId="{0C6721B7-ADBD-F58C-5CC7-AA35DD1EA804}"/>
          </ac:picMkLst>
        </pc:picChg>
        <pc:picChg chg="add mod">
          <ac:chgData name="Venkat Bandaru" userId="a5f81ecf8edc2088" providerId="LiveId" clId="{8FDA765F-8EB6-49F4-937A-819F37644CD5}" dt="2024-06-12T12:54:49.629" v="11"/>
          <ac:picMkLst>
            <pc:docMk/>
            <pc:sldMk cId="1850272966" sldId="276"/>
            <ac:picMk id="6" creationId="{58019D2A-994B-D096-B023-FC90C34C76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24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06698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236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1718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342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74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7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6317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0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6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2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chillr.de/schoner-und-schneller-kopieren-unter-windows/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pixabay.com/en/statue-liberty-freedom-america-2439332/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://www.progressive-charlestown.com/2021/05/should-my-child-get-covid-19-vaccine.html" TargetMode="External"/><Relationship Id="rId4" Type="http://schemas.openxmlformats.org/officeDocument/2006/relationships/image" Target="../media/image3.0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12D13-3CDE-833C-2D5C-6C562A528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269911" y="-73742"/>
            <a:ext cx="12461911" cy="693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BE000-31E7-1BAF-B4FB-E49FC0C33B14}"/>
              </a:ext>
            </a:extLst>
          </p:cNvPr>
          <p:cNvSpPr txBox="1"/>
          <p:nvPr/>
        </p:nvSpPr>
        <p:spPr>
          <a:xfrm>
            <a:off x="224315" y="422354"/>
            <a:ext cx="6237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1" u="sng" dirty="0"/>
              <a:t>CORONAVIRUS</a:t>
            </a:r>
          </a:p>
          <a:p>
            <a:pPr algn="l"/>
            <a:r>
              <a:rPr lang="en-US" sz="4000" b="1" i="1" u="sng" dirty="0"/>
              <a:t> ANALYSIS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339DF-0D1E-4B14-23C8-65AECCE879F5}"/>
              </a:ext>
            </a:extLst>
          </p:cNvPr>
          <p:cNvSpPr txBox="1"/>
          <p:nvPr/>
        </p:nvSpPr>
        <p:spPr>
          <a:xfrm>
            <a:off x="250048" y="5299109"/>
            <a:ext cx="3013693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FF00"/>
                </a:solidFill>
              </a:rPr>
              <a:t>Internship project</a:t>
            </a:r>
            <a:endParaRPr lang="en-US" sz="2400" dirty="0"/>
          </a:p>
          <a:p>
            <a:pPr algn="l"/>
            <a:r>
              <a:rPr lang="en-US" sz="2400" dirty="0"/>
              <a:t>Batch: MIP-DA-09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4DC9D-831F-C6A6-EFD3-87487BDBEC0A}"/>
              </a:ext>
            </a:extLst>
          </p:cNvPr>
          <p:cNvSpPr txBox="1"/>
          <p:nvPr/>
        </p:nvSpPr>
        <p:spPr>
          <a:xfrm>
            <a:off x="6797393" y="5971005"/>
            <a:ext cx="5320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Bandaru Lalu prasad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D50E3E-05AE-11B4-0BBD-D57B98B76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1"/>
    </mc:Choice>
    <mc:Fallback>
      <p:transition spd="slow" advTm="7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8444-F9B0-8547-0F1B-5C85F04A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258" y="86371"/>
            <a:ext cx="8783228" cy="15658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Start date and end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AA082-A18D-D5AA-E6B0-617FE961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2" y="2149818"/>
            <a:ext cx="7553325" cy="39052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EEB9AE-9385-A342-E14D-6803761987DC}"/>
              </a:ext>
            </a:extLst>
          </p:cNvPr>
          <p:cNvSpPr/>
          <p:nvPr/>
        </p:nvSpPr>
        <p:spPr>
          <a:xfrm>
            <a:off x="8189871" y="2005172"/>
            <a:ext cx="3667990" cy="190670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Start date</a:t>
            </a:r>
          </a:p>
          <a:p>
            <a:pPr algn="ctr"/>
            <a:r>
              <a:rPr lang="en-US" sz="3200">
                <a:solidFill>
                  <a:schemeClr val="bg1"/>
                </a:solidFill>
              </a:rPr>
              <a:t>2020/01/22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7887FC-3A96-B0D1-4AC9-A9DA52A5076B}"/>
              </a:ext>
            </a:extLst>
          </p:cNvPr>
          <p:cNvSpPr/>
          <p:nvPr/>
        </p:nvSpPr>
        <p:spPr>
          <a:xfrm>
            <a:off x="8189871" y="4303057"/>
            <a:ext cx="3667990" cy="22126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End date </a:t>
            </a:r>
          </a:p>
          <a:p>
            <a:pPr algn="ctr"/>
            <a:r>
              <a:rPr lang="en-US" sz="3200"/>
              <a:t>2021/06/13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C225C0-CC6F-C164-4296-F9AE3F824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1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2"/>
    </mc:Choice>
    <mc:Fallback>
      <p:transition spd="slow" advTm="18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EB42-A972-8C09-34B4-982D57A2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331" y="475239"/>
            <a:ext cx="9543338" cy="12854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Number of month present in dataset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5D83B-7273-233D-72C4-367CAB34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2" y="1641855"/>
            <a:ext cx="7691892" cy="39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608F-5AC2-403B-6971-3C3F1335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" y="182791"/>
            <a:ext cx="10815459" cy="849610"/>
          </a:xfrm>
        </p:spPr>
        <p:txBody>
          <a:bodyPr>
            <a:normAutofit/>
          </a:bodyPr>
          <a:lstStyle/>
          <a:p>
            <a:r>
              <a:rPr lang="en-US" sz="2800" b="1" dirty="0"/>
              <a:t>Month average of confirmed, deaths and recovered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DF60A-AA00-A5E1-ED19-39179629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8" y="1356865"/>
            <a:ext cx="9368499" cy="45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1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C67E2-BDA1-664D-2DC7-2A62D4E5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79" y="110021"/>
            <a:ext cx="5844832" cy="715890"/>
          </a:xfrm>
        </p:spPr>
        <p:txBody>
          <a:bodyPr>
            <a:normAutofit/>
          </a:bodyPr>
          <a:lstStyle/>
          <a:p>
            <a:r>
              <a:rPr lang="en-US" sz="2800" b="1" dirty="0"/>
              <a:t>Minimum value per year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E3F5C-F507-3D49-296C-7B38AE79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7" y="971855"/>
            <a:ext cx="920746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1A1E-8C45-0916-AAFF-C9413259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990" y="292339"/>
            <a:ext cx="7729728" cy="118872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Maximum value per year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8E48B-F671-71F5-8395-2161F35E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1" y="1104048"/>
            <a:ext cx="9022517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27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F052-9CB8-C7D1-8F5B-D74E539F9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268363"/>
            <a:ext cx="11222182" cy="1699219"/>
          </a:xfrm>
        </p:spPr>
        <p:txBody>
          <a:bodyPr>
            <a:normAutofit/>
          </a:bodyPr>
          <a:lstStyle/>
          <a:p>
            <a:r>
              <a:rPr lang="en-US" sz="2800" b="1" dirty="0"/>
              <a:t>Coronavirus spread out with respect to death cases per month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96EB9-7A77-0EF2-D6F2-0354676A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696" y="1661520"/>
            <a:ext cx="9277594" cy="42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9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172D-E3A3-A16C-A983-8EE90207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12" y="109243"/>
            <a:ext cx="9284436" cy="1468834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Total number of cases in each month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A4FBB-FBB0-82ED-6779-45F124D7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1" y="1567086"/>
            <a:ext cx="5102115" cy="3438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693C32-D572-580B-48BC-F8FB84039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13" y="1453177"/>
            <a:ext cx="5041096" cy="38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4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5A10-B873-67E7-4317-018FBD46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86" y="464535"/>
            <a:ext cx="11344428" cy="1748117"/>
          </a:xfrm>
        </p:spPr>
        <p:txBody>
          <a:bodyPr>
            <a:normAutofit/>
          </a:bodyPr>
          <a:lstStyle/>
          <a:p>
            <a:r>
              <a:rPr lang="en-US" sz="2800" b="1" dirty="0"/>
              <a:t>Virus spread with respect to recovered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9081-1242-651A-E380-EF675C82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026" y="1535040"/>
            <a:ext cx="8637664" cy="39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5BD6-03BC-0C76-11F0-0B0CF435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6" y="482293"/>
            <a:ext cx="11295528" cy="174258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Country having highest number of confirmed cases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35235-ED2D-445C-020B-043299FF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6" y="1353584"/>
            <a:ext cx="6136748" cy="4123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A2E06-2D42-4B52-ABCC-83BC08546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081224" y="1751919"/>
            <a:ext cx="3924096" cy="2943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D50020-08A1-D866-18C1-AB614828C73E}"/>
              </a:ext>
            </a:extLst>
          </p:cNvPr>
          <p:cNvSpPr txBox="1"/>
          <p:nvPr/>
        </p:nvSpPr>
        <p:spPr>
          <a:xfrm>
            <a:off x="8107354" y="4918221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USA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42CB73-EB6A-8048-5776-9A3589E76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2"/>
    </mc:Choice>
    <mc:Fallback>
      <p:transition spd="slow" advTm="9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4A5F-E9DC-3959-9B3C-4A10C155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89" y="146697"/>
            <a:ext cx="11636166" cy="1479176"/>
          </a:xfrm>
        </p:spPr>
        <p:txBody>
          <a:bodyPr>
            <a:normAutofit/>
          </a:bodyPr>
          <a:lstStyle/>
          <a:p>
            <a:r>
              <a:rPr lang="en-US" sz="2800" b="1" dirty="0"/>
              <a:t>Country having lowest number of death cases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AA62E-ACD5-F0C6-179E-16862879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2" y="1134097"/>
            <a:ext cx="8885653" cy="39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3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3DC3-B4B0-852E-1E62-F0E83435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35846" y="158920"/>
            <a:ext cx="10715899" cy="1650526"/>
          </a:xfrm>
        </p:spPr>
        <p:txBody>
          <a:bodyPr>
            <a:normAutofit/>
          </a:bodyPr>
          <a:lstStyle/>
          <a:p>
            <a:r>
              <a:rPr lang="en-US" sz="2800" b="1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91DD-CD90-4CD3-2E3A-01E5CE43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57" y="1590145"/>
            <a:ext cx="9015734" cy="43878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coronavirus virus is a family of viruses that cause respiratory or gastrointestinal diseases. This VIRUS pandemic has had a significant impact on public health and has created an urgent need for data-driven insights to understand the spread of the virus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project, I analyzed a COVID-19 dataset using SQL and data analysis skills to uncover valuable insights. the dataset included geographical location, dates, confirmed cases, deaths, and recoveries. My analysis was guided by a set of 16 insightful questions provided in the project guidelines, aiming to extract meaningful conclusions from the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1E847E-D287-1916-4FB6-2A7E326CB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70"/>
    </mc:Choice>
    <mc:Fallback>
      <p:transition spd="slow" advTm="39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3C61-367D-67E0-25E7-2BAD2223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78" y="171144"/>
            <a:ext cx="11729357" cy="1564749"/>
          </a:xfrm>
        </p:spPr>
        <p:txBody>
          <a:bodyPr>
            <a:normAutofit/>
          </a:bodyPr>
          <a:lstStyle/>
          <a:p>
            <a:r>
              <a:rPr lang="en-US" sz="2800" b="1" dirty="0"/>
              <a:t>Top five countries having highest recovered cases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1799A-320F-F0D7-FF2D-B7733226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68" y="1222459"/>
            <a:ext cx="6315075" cy="4413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C8538-A8E4-3842-287E-0143BDC11C0C}"/>
              </a:ext>
            </a:extLst>
          </p:cNvPr>
          <p:cNvSpPr txBox="1"/>
          <p:nvPr/>
        </p:nvSpPr>
        <p:spPr>
          <a:xfrm>
            <a:off x="7750396" y="2465441"/>
            <a:ext cx="4441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India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Brazil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Turkey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Russia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019D2A-994B-D096-B023-FC90C34C7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5"/>
    </mc:Choice>
    <mc:Fallback>
      <p:transition spd="slow" advTm="9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3358-6B74-D14D-6CB6-53F343F43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46788"/>
            <a:ext cx="9459724" cy="8455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7200" dirty="0"/>
              <a:t>THANK</a:t>
            </a:r>
          </a:p>
          <a:p>
            <a:pPr marL="0" indent="0">
              <a:buNone/>
            </a:pPr>
            <a:r>
              <a:rPr lang="en-IN" sz="7200" dirty="0"/>
              <a:t>          YOU     </a:t>
            </a:r>
          </a:p>
        </p:txBody>
      </p:sp>
    </p:spTree>
    <p:extLst>
      <p:ext uri="{BB962C8B-B14F-4D97-AF65-F5344CB8AC3E}">
        <p14:creationId xmlns:p14="http://schemas.microsoft.com/office/powerpoint/2010/main" val="337565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0C19-8438-4D67-B543-C5B4C4E9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52" y="319502"/>
            <a:ext cx="7729728" cy="1188720"/>
          </a:xfrm>
        </p:spPr>
        <p:txBody>
          <a:bodyPr>
            <a:normAutofit/>
          </a:bodyPr>
          <a:lstStyle/>
          <a:p>
            <a:r>
              <a:rPr lang="en-US" sz="2800" b="1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7AD90-1A3A-4FBB-A9B7-AEFCE67ED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08222"/>
            <a:ext cx="6254921" cy="27056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coronavirus pandemic has significantly impacted public health and has created an urgent need for data-driven insights to understand the spread of the virus. This analysis uses SQL to showcase the key insights of its spread globally in the year 2020 &amp;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4683E-DA15-85F9-7BB0-FE5E2FCB7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5732311" y="2958845"/>
            <a:ext cx="3762465" cy="250997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CD4C73-1A68-15B3-2E4B-91193E75C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9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09"/>
    </mc:Choice>
    <mc:Fallback>
      <p:transition spd="slow" advTm="19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720A-E70F-970D-DF45-8BDED2F5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04" y="305616"/>
            <a:ext cx="10867668" cy="1723668"/>
          </a:xfrm>
        </p:spPr>
        <p:txBody>
          <a:bodyPr>
            <a:normAutofit/>
          </a:bodyPr>
          <a:lstStyle/>
          <a:p>
            <a:r>
              <a:rPr lang="en-US" sz="2800" b="1" dirty="0"/>
              <a:t>Dataset overview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D2906-785A-BE7E-B109-615A7B00E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00" y="1419708"/>
            <a:ext cx="5529436" cy="3516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E766B-A66F-E9C8-D87E-8D73EBF7E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201" y="1419709"/>
            <a:ext cx="4683231" cy="351608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93C5ED-928D-5633-F130-BE19C2558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2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0"/>
    </mc:Choice>
    <mc:Fallback>
      <p:transition spd="slow" advTm="7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1FF10-AFED-9940-861D-43B283F7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6577"/>
            <a:ext cx="9030385" cy="5079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E48BF2-4812-DE27-A3B8-4ADBE081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938" y="266839"/>
            <a:ext cx="7729728" cy="1188720"/>
          </a:xfrm>
        </p:spPr>
        <p:txBody>
          <a:bodyPr>
            <a:normAutofit/>
          </a:bodyPr>
          <a:lstStyle/>
          <a:p>
            <a:r>
              <a:rPr lang="en-US" sz="2800" b="1" dirty="0"/>
              <a:t>Dataset explanation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FEEFB-EAFE-6656-5BA1-377E503A6183}"/>
              </a:ext>
            </a:extLst>
          </p:cNvPr>
          <p:cNvSpPr txBox="1"/>
          <p:nvPr/>
        </p:nvSpPr>
        <p:spPr>
          <a:xfrm>
            <a:off x="156815" y="2591914"/>
            <a:ext cx="82301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Province : geographic subdivision within a country/region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Country/region : geographic entity where data is recorded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Latitude :  north-south </a:t>
            </a:r>
            <a:r>
              <a:rPr lang="en-US" sz="2000" b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postion</a:t>
            </a: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on Earth’s surface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Longitude :  East-west position on Earth’s surface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Date : recorded date of corona virus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Confirmed : number of diagnosed corona virus cases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Deaths : number of corona virus related deaths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Recovered : number of recovered corona virus cases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2C53E9-B28F-393D-2459-700D2A79F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8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9"/>
    </mc:Choice>
    <mc:Fallback>
      <p:transition spd="slow" advTm="1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8EF37-D3CF-E756-B04A-50C7338B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274" y="1833689"/>
            <a:ext cx="8074201" cy="3431934"/>
          </a:xfrm>
        </p:spPr>
        <p:txBody>
          <a:bodyPr>
            <a:noAutofit/>
          </a:bodyPr>
          <a:lstStyle/>
          <a:p>
            <a:r>
              <a:rPr lang="en-US" sz="8000">
                <a:solidFill>
                  <a:srgbClr val="002060"/>
                </a:solidFill>
                <a:latin typeface="Algerian" panose="02000000000000000000" pitchFamily="2" charset="0"/>
                <a:ea typeface="Algerian" panose="02000000000000000000" pitchFamily="2" charset="0"/>
              </a:rPr>
              <a:t>Data exploration using SQL </a:t>
            </a:r>
          </a:p>
        </p:txBody>
      </p:sp>
    </p:spTree>
    <p:extLst>
      <p:ext uri="{BB962C8B-B14F-4D97-AF65-F5344CB8AC3E}">
        <p14:creationId xmlns:p14="http://schemas.microsoft.com/office/powerpoint/2010/main" val="216099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81F1-1869-B57D-645A-3E6B27FF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161" y="110022"/>
            <a:ext cx="5463265" cy="102780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code to check null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143AB-CFC6-D7B9-5431-03468C2FD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41" y="1137829"/>
            <a:ext cx="8364136" cy="458234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FC4CC0-70FF-9203-5A5F-018C9AFF4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9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9"/>
    </mc:Choice>
    <mc:Fallback>
      <p:transition spd="slow" advTm="14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0DF7-6B78-7E4D-1420-CE0AD44C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12" y="116134"/>
            <a:ext cx="11325944" cy="150362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Updating them with zeros for all columns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5F7EC2-5477-94BC-8073-EA6118C7B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295" y="1534435"/>
            <a:ext cx="5608387" cy="293390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906E34-EA78-880A-926B-ABB8F52D6273}"/>
              </a:ext>
            </a:extLst>
          </p:cNvPr>
          <p:cNvSpPr txBox="1"/>
          <p:nvPr/>
        </p:nvSpPr>
        <p:spPr>
          <a:xfrm>
            <a:off x="1243227" y="867946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 Query :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E6294-C9CC-B001-409C-93DA02E63371}"/>
              </a:ext>
            </a:extLst>
          </p:cNvPr>
          <p:cNvSpPr txBox="1"/>
          <p:nvPr/>
        </p:nvSpPr>
        <p:spPr>
          <a:xfrm>
            <a:off x="3285908" y="6858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Output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8228B-B13D-391D-8DC3-D162638282DA}"/>
              </a:ext>
            </a:extLst>
          </p:cNvPr>
          <p:cNvSpPr txBox="1"/>
          <p:nvPr/>
        </p:nvSpPr>
        <p:spPr>
          <a:xfrm>
            <a:off x="523607" y="468227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Output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BEC8-FD34-A579-03E7-3E44F834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" y="5434086"/>
            <a:ext cx="11784332" cy="11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4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BAA0-9E7A-D174-F449-2C4F73A8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216" y="280114"/>
            <a:ext cx="7729728" cy="118872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Total number of rows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3DC8F-FB87-2C25-EFFB-58822B1B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85" y="1468835"/>
            <a:ext cx="8150100" cy="38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861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</TotalTime>
  <Words>353</Words>
  <Application>Microsoft Office PowerPoint</Application>
  <PresentationFormat>Widescreen</PresentationFormat>
  <Paragraphs>51</Paragraphs>
  <Slides>21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ADLaM Display</vt:lpstr>
      <vt:lpstr>Algerian</vt:lpstr>
      <vt:lpstr>Arial</vt:lpstr>
      <vt:lpstr>Trebuchet MS</vt:lpstr>
      <vt:lpstr>Wingdings 3</vt:lpstr>
      <vt:lpstr>Facet</vt:lpstr>
      <vt:lpstr>PowerPoint Presentation</vt:lpstr>
      <vt:lpstr>Introduction </vt:lpstr>
      <vt:lpstr>Problem statement </vt:lpstr>
      <vt:lpstr>Dataset overview </vt:lpstr>
      <vt:lpstr>Dataset explanation </vt:lpstr>
      <vt:lpstr>Data exploration using SQL </vt:lpstr>
      <vt:lpstr> code to check null values </vt:lpstr>
      <vt:lpstr> Updating them with zeros for all columns</vt:lpstr>
      <vt:lpstr> Total number of rows </vt:lpstr>
      <vt:lpstr> Start date and end date</vt:lpstr>
      <vt:lpstr> Number of month present in dataset </vt:lpstr>
      <vt:lpstr>Month average of confirmed, deaths and recovered </vt:lpstr>
      <vt:lpstr>Minimum value per year  </vt:lpstr>
      <vt:lpstr> Maximum value per year  </vt:lpstr>
      <vt:lpstr>Coronavirus spread out with respect to death cases per month </vt:lpstr>
      <vt:lpstr> Total number of cases in each month </vt:lpstr>
      <vt:lpstr>Virus spread with respect to recovered cases</vt:lpstr>
      <vt:lpstr> Country having highest number of confirmed cases </vt:lpstr>
      <vt:lpstr>Country having lowest number of death cases </vt:lpstr>
      <vt:lpstr>Top five countries having highest recovered cases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masanamsuraj15@gmail.com</dc:creator>
  <cp:lastModifiedBy>Venkat Bandaru</cp:lastModifiedBy>
  <cp:revision>3</cp:revision>
  <dcterms:created xsi:type="dcterms:W3CDTF">2024-05-07T14:25:55Z</dcterms:created>
  <dcterms:modified xsi:type="dcterms:W3CDTF">2024-06-12T12:54:51Z</dcterms:modified>
</cp:coreProperties>
</file>